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73" r:id="rId3"/>
    <p:sldId id="258" r:id="rId4"/>
    <p:sldId id="259" r:id="rId5"/>
    <p:sldId id="268" r:id="rId6"/>
    <p:sldId id="274" r:id="rId7"/>
    <p:sldId id="271" r:id="rId8"/>
    <p:sldId id="260" r:id="rId9"/>
    <p:sldId id="261" r:id="rId10"/>
    <p:sldId id="256" r:id="rId11"/>
    <p:sldId id="270" r:id="rId12"/>
    <p:sldId id="262" r:id="rId13"/>
    <p:sldId id="263" r:id="rId14"/>
    <p:sldId id="264" r:id="rId15"/>
    <p:sldId id="265" r:id="rId16"/>
    <p:sldId id="266" r:id="rId17"/>
    <p:sldId id="267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B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5A859-7723-4885-B2BB-48137CFF540D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E276F-2DAA-4492-B703-629D6639FD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64BF-911D-44D6-BC50-F348326D3D0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A275-0DCE-4494-AC5D-850BABD66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64BF-911D-44D6-BC50-F348326D3D0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A275-0DCE-4494-AC5D-850BABD66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64BF-911D-44D6-BC50-F348326D3D0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A275-0DCE-4494-AC5D-850BABD66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64BF-911D-44D6-BC50-F348326D3D0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A275-0DCE-4494-AC5D-850BABD66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64BF-911D-44D6-BC50-F348326D3D0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A275-0DCE-4494-AC5D-850BABD66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64BF-911D-44D6-BC50-F348326D3D0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A275-0DCE-4494-AC5D-850BABD66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64BF-911D-44D6-BC50-F348326D3D0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A275-0DCE-4494-AC5D-850BABD66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64BF-911D-44D6-BC50-F348326D3D0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A275-0DCE-4494-AC5D-850BABD66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64BF-911D-44D6-BC50-F348326D3D0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A275-0DCE-4494-AC5D-850BABD66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64BF-911D-44D6-BC50-F348326D3D0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A275-0DCE-4494-AC5D-850BABD66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64BF-911D-44D6-BC50-F348326D3D0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A275-0DCE-4494-AC5D-850BABD66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B64BF-911D-44D6-BC50-F348326D3D0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9A275-0DCE-4494-AC5D-850BABD66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a\Desktop\Capital%20Cities%20-%20Safe%20And%20Sound%20(Official%20Video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mstri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You know What?</a:t>
            </a:r>
            <a:endParaRPr lang="en-US" dirty="0"/>
          </a:p>
        </p:txBody>
      </p:sp>
      <p:pic>
        <p:nvPicPr>
          <p:cNvPr id="3074" name="Picture 2" descr="C:\Users\Della\Downloads\get-attachment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838200"/>
            <a:ext cx="6096000" cy="4953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60960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My Family ROCKS!!!</a:t>
            </a:r>
            <a:endParaRPr lang="en-US" sz="4800" dirty="0"/>
          </a:p>
        </p:txBody>
      </p:sp>
      <p:pic>
        <p:nvPicPr>
          <p:cNvPr id="7" name="Capital Cities - Safe And Sound (Official Vide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Capital Cities - Safe And Sound (Official Vide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Albertus Extra Bold" pitchFamily="34" charset="0"/>
              </a:rPr>
              <a:t>Brownsville’s Mascot</a:t>
            </a:r>
            <a:endParaRPr lang="en-US" b="1" dirty="0">
              <a:solidFill>
                <a:srgbClr val="92D050"/>
              </a:solidFill>
              <a:latin typeface="Albertus Extra Bold" pitchFamily="34" charset="0"/>
            </a:endParaRPr>
          </a:p>
        </p:txBody>
      </p:sp>
      <p:pic>
        <p:nvPicPr>
          <p:cNvPr id="5" name="Picture 4" descr="2011-04-16_12.18.1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914400"/>
            <a:ext cx="5867400" cy="48006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715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Kia Motors Hamster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0120719_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838200"/>
            <a:ext cx="3105150" cy="4953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867400"/>
            <a:ext cx="7772400" cy="990600"/>
          </a:xfrm>
        </p:spPr>
        <p:txBody>
          <a:bodyPr/>
          <a:lstStyle/>
          <a:p>
            <a:r>
              <a:rPr lang="en-US" dirty="0" smtClean="0"/>
              <a:t>Kung-Fu Panda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Kung Fu Panda &amp; 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914400"/>
            <a:ext cx="3581400" cy="48006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867400"/>
            <a:ext cx="7772400" cy="9906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BrainPop’s</a:t>
            </a:r>
            <a:r>
              <a:rPr lang="en-US" dirty="0" smtClean="0">
                <a:solidFill>
                  <a:srgbClr val="C00000"/>
                </a:solidFill>
              </a:rPr>
              <a:t> Moby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914400"/>
            <a:ext cx="3333750" cy="48006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87975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Rodeo Dental’s Mascot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odeo Dental @ Career 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914400"/>
            <a:ext cx="3048000" cy="4876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791200"/>
            <a:ext cx="7772400" cy="1066800"/>
          </a:xfrm>
        </p:spPr>
        <p:txBody>
          <a:bodyPr/>
          <a:lstStyle/>
          <a:p>
            <a:r>
              <a:rPr lang="en-US" dirty="0" err="1" smtClean="0"/>
              <a:t>WhiteWings</a:t>
            </a:r>
            <a:r>
              <a:rPr lang="en-US" dirty="0" smtClean="0"/>
              <a:t> Mascot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0120719_195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914400"/>
            <a:ext cx="2743200" cy="4876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67400"/>
            <a:ext cx="7772400" cy="990600"/>
          </a:xfrm>
        </p:spPr>
        <p:txBody>
          <a:bodyPr/>
          <a:lstStyle/>
          <a:p>
            <a:r>
              <a:rPr lang="en-US" dirty="0" smtClean="0"/>
              <a:t>Super PBS Kid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uper PBS Kid &amp; 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914400"/>
            <a:ext cx="3505200" cy="4876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943600"/>
            <a:ext cx="7772400" cy="914400"/>
          </a:xfrm>
        </p:spPr>
        <p:txBody>
          <a:bodyPr/>
          <a:lstStyle/>
          <a:p>
            <a:r>
              <a:rPr lang="en-US" dirty="0" smtClean="0"/>
              <a:t>Moby &amp; Me again!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obi &amp; 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914400"/>
            <a:ext cx="3124200" cy="48006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a\Desktop\webtools-classro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6096000" cy="5410200"/>
          </a:xfrm>
          <a:prstGeom prst="rect">
            <a:avLst/>
          </a:prstGeom>
          <a:noFill/>
        </p:spPr>
      </p:pic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Enjoy using your Creativity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943600"/>
            <a:ext cx="63246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But remember everything I taught you and stay safe online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a\AppData\Local\Microsoft\Windows\Temporary Internet Files\Content.IE5\1UC6R7M8\MP9004227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5562600" cy="5334000"/>
          </a:xfrm>
          <a:prstGeom prst="rect">
            <a:avLst/>
          </a:prstGeom>
          <a:noFill/>
        </p:spPr>
      </p:pic>
      <p:pic>
        <p:nvPicPr>
          <p:cNvPr id="4" name="Content Placeholder 3" descr="filmstrip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Do you know what else</a:t>
            </a:r>
            <a:br>
              <a:rPr lang="en-US" dirty="0" smtClean="0"/>
            </a:br>
            <a:r>
              <a:rPr lang="en-US" dirty="0" smtClean="0"/>
              <a:t>Rocks?</a:t>
            </a:r>
            <a:endParaRPr lang="en-US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600"/>
            <a:ext cx="7772400" cy="1143001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Juice ITC" pitchFamily="82" charset="0"/>
              </a:rPr>
              <a:t>Technology Rocks!</a:t>
            </a:r>
            <a:endParaRPr lang="en-US" sz="6000" dirty="0">
              <a:latin typeface="Juice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  <a:latin typeface="Albertus Medium" pitchFamily="34" charset="0"/>
              </a:rPr>
              <a:t>By Ms. D. Cooper-Benavidez</a:t>
            </a:r>
            <a:endParaRPr lang="en-US" dirty="0">
              <a:solidFill>
                <a:srgbClr val="C00000"/>
              </a:solidFill>
              <a:latin typeface="Albertus Medium" pitchFamily="34" charset="0"/>
            </a:endParaRPr>
          </a:p>
        </p:txBody>
      </p:sp>
      <p:pic>
        <p:nvPicPr>
          <p:cNvPr id="7" name="Picture 6" descr="Della's guit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143000"/>
            <a:ext cx="6019800" cy="42672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838200"/>
            <a:ext cx="3200400" cy="4876800"/>
          </a:xfrm>
          <a:prstGeom prst="rect">
            <a:avLst/>
          </a:prstGeom>
        </p:spPr>
      </p:pic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152400"/>
            <a:ext cx="7772400" cy="114300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I really enjoyed my Tech Apps Class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During the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 2012-13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school year at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Besteiro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 Middle School!!!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648201"/>
            <a:ext cx="77724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2700" dirty="0" smtClean="0"/>
              <a:t>Microsoft Office &amp; other Web 2.0 Tools!!!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914400"/>
            <a:ext cx="3124200" cy="4586288"/>
          </a:xfrm>
          <a:prstGeom prst="rect">
            <a:avLst/>
          </a:prstGeom>
          <a:noFill/>
        </p:spPr>
      </p:pic>
      <p:pic>
        <p:nvPicPr>
          <p:cNvPr id="1027" name="Picture 3" descr="E:\Tagxedo Del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14400"/>
            <a:ext cx="2895600" cy="4572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14400" y="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 used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Edmodo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Weebly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Glogster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Tagxedo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ella\Desktop\Mobile_Zebra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</p:spPr>
      </p:pic>
      <p:pic>
        <p:nvPicPr>
          <p:cNvPr id="4" name="Content Placeholder 3" descr="filmstrip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28600"/>
            <a:ext cx="9144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0"/>
            <a:ext cx="7086600" cy="1905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Let’s not </a:t>
            </a:r>
            <a:br>
              <a:rPr lang="en-US" dirty="0" smtClean="0"/>
            </a:br>
            <a:r>
              <a:rPr lang="en-US" dirty="0" smtClean="0"/>
              <a:t>forget </a:t>
            </a:r>
            <a:br>
              <a:rPr lang="en-US" dirty="0" smtClean="0"/>
            </a:br>
            <a:r>
              <a:rPr lang="en-US" sz="4200" b="1" dirty="0" smtClean="0"/>
              <a:t>QR</a:t>
            </a:r>
            <a:r>
              <a:rPr lang="en-US" sz="4200" dirty="0" smtClean="0"/>
              <a:t> Codes!</a:t>
            </a:r>
            <a:endParaRPr lang="en-US" sz="4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0198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Which tool was your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019800"/>
            <a:ext cx="6324600" cy="83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b="1" dirty="0" smtClean="0">
                <a:latin typeface="Melanie BT" pitchFamily="66" charset="0"/>
              </a:rPr>
              <a:t>F a v o r </a:t>
            </a:r>
            <a:r>
              <a:rPr lang="en-US" sz="6000" b="1" dirty="0" err="1" smtClean="0">
                <a:latin typeface="Melanie BT" pitchFamily="66" charset="0"/>
              </a:rPr>
              <a:t>i</a:t>
            </a:r>
            <a:r>
              <a:rPr lang="en-US" sz="6000" b="1" dirty="0" smtClean="0">
                <a:latin typeface="Melanie BT" pitchFamily="66" charset="0"/>
              </a:rPr>
              <a:t> t e ?</a:t>
            </a:r>
            <a:endParaRPr lang="en-US" sz="6000" b="1" dirty="0">
              <a:latin typeface="Melanie BT" pitchFamily="66" charset="0"/>
            </a:endParaRPr>
          </a:p>
        </p:txBody>
      </p:sp>
      <p:pic>
        <p:nvPicPr>
          <p:cNvPr id="2050" name="Picture 2" descr="C:\Users\Della\Desktop\students1-374x2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85800"/>
            <a:ext cx="60960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 </a:t>
            </a:r>
            <a:r>
              <a:rPr lang="en-US" dirty="0" smtClean="0">
                <a:solidFill>
                  <a:srgbClr val="FF0000"/>
                </a:solidFill>
              </a:rPr>
              <a:t>LOVE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getting my Students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981700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rgbClr val="E99B29"/>
                </a:solidFill>
              </a:rPr>
              <a:t>r</a:t>
            </a:r>
            <a:r>
              <a:rPr lang="en-US" b="1" dirty="0" smtClean="0">
                <a:solidFill>
                  <a:srgbClr val="E99B29"/>
                </a:solidFill>
              </a:rPr>
              <a:t>eady for College and Beyond!</a:t>
            </a:r>
            <a:endParaRPr lang="en-US" b="1" dirty="0">
              <a:solidFill>
                <a:srgbClr val="E99B29"/>
              </a:solidFill>
            </a:endParaRPr>
          </a:p>
        </p:txBody>
      </p:sp>
      <p:pic>
        <p:nvPicPr>
          <p:cNvPr id="5" name="Picture 4" descr="College Da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990600"/>
            <a:ext cx="3124200" cy="47244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0425"/>
            <a:ext cx="6019800" cy="14700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Do you </a:t>
            </a:r>
            <a:r>
              <a:rPr lang="en-US" dirty="0" err="1" smtClean="0">
                <a:solidFill>
                  <a:srgbClr val="7030A0"/>
                </a:solidFill>
              </a:rPr>
              <a:t>wanna</a:t>
            </a:r>
            <a:r>
              <a:rPr lang="en-US" dirty="0" smtClean="0">
                <a:solidFill>
                  <a:srgbClr val="7030A0"/>
                </a:solidFill>
              </a:rPr>
              <a:t> guess what else I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ove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3246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Curlz MT" pitchFamily="82" charset="0"/>
              </a:rPr>
              <a:t>Let’s see if after watching the next few slides you can figure it out </a:t>
            </a:r>
            <a:r>
              <a:rPr lang="en-US" b="1" dirty="0" smtClean="0">
                <a:solidFill>
                  <a:srgbClr val="00B050"/>
                </a:solidFill>
                <a:latin typeface="Curlz MT" pitchFamily="82" charset="0"/>
                <a:sym typeface="Wingdings" pitchFamily="2" charset="2"/>
              </a:rPr>
              <a:t></a:t>
            </a:r>
            <a:endParaRPr lang="en-US" b="1" dirty="0">
              <a:solidFill>
                <a:srgbClr val="00B050"/>
              </a:solidFill>
              <a:latin typeface="Curlz MT" pitchFamily="82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137</Words>
  <Application>Microsoft Office PowerPoint</Application>
  <PresentationFormat>On-screen Show (4:3)</PresentationFormat>
  <Paragraphs>28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You know What?</vt:lpstr>
      <vt:lpstr>Do you know what else Rocks?</vt:lpstr>
      <vt:lpstr>Technology Rocks!</vt:lpstr>
      <vt:lpstr>I really enjoyed my Tech Apps Class</vt:lpstr>
      <vt:lpstr>     Microsoft Office &amp; other Web 2.0 Tools!!!</vt:lpstr>
      <vt:lpstr>Let’s not  forget  QR Codes!</vt:lpstr>
      <vt:lpstr>Which tool was your </vt:lpstr>
      <vt:lpstr>I LOVE getting my Students</vt:lpstr>
      <vt:lpstr>Do you wanna guess what else I Love?</vt:lpstr>
      <vt:lpstr>Slide 10</vt:lpstr>
      <vt:lpstr>Kia Motors Hamster</vt:lpstr>
      <vt:lpstr>Kung-Fu Panda</vt:lpstr>
      <vt:lpstr>BrainPop’s Moby</vt:lpstr>
      <vt:lpstr> Rodeo Dental’s Mascot</vt:lpstr>
      <vt:lpstr>WhiteWings Mascot</vt:lpstr>
      <vt:lpstr>Super PBS Kid</vt:lpstr>
      <vt:lpstr>Moby &amp; Me again!</vt:lpstr>
      <vt:lpstr>Enjoy using your Creativity </vt:lpstr>
    </vt:vector>
  </TitlesOfParts>
  <Company>BISD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Rocks!</dc:title>
  <dc:creator>BISD</dc:creator>
  <cp:lastModifiedBy>Della</cp:lastModifiedBy>
  <cp:revision>22</cp:revision>
  <dcterms:created xsi:type="dcterms:W3CDTF">2013-05-03T20:49:41Z</dcterms:created>
  <dcterms:modified xsi:type="dcterms:W3CDTF">2013-06-03T05:04:10Z</dcterms:modified>
</cp:coreProperties>
</file>