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5798D-F2AE-6D46-A768-04AE8FC40EA2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4BE6F-908C-6247-A007-0AD453EB9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7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4BE6F-908C-6247-A007-0AD453EB90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6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9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3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9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5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4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0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1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04000-5B39-4A48-A365-3636842F60FC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6658-E6EB-A942-90ED-8D6EFE814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8399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Comparing the Union and Confederacy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AT FIRST, bring the South back into the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Union</a:t>
            </a: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endParaRPr lang="en-US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LATER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ON, end slavery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Win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recognition as independent nation, so their way of life can be preserved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93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1. Blockade Southern ports to prevent import and export of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products </a:t>
            </a: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Gain control of the Mississippi  River, cut supply lines, and split the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Confederacy</a:t>
            </a: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3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.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Capture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Richmond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Defensive strategy to hold onto as much of their land as possible until the Union </a:t>
            </a:r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tires</a:t>
            </a:r>
            <a:endParaRPr lang="en-US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Expect </a:t>
            </a:r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British and French to pressure the Union to end the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913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Troops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2.1 million men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850,000 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51" r="-9851"/>
          <a:stretch>
            <a:fillRect/>
          </a:stretch>
        </p:blipFill>
        <p:spPr>
          <a:xfrm>
            <a:off x="-1132918" y="274638"/>
            <a:ext cx="11139258" cy="6126163"/>
          </a:xfrm>
        </p:spPr>
      </p:pic>
      <p:sp>
        <p:nvSpPr>
          <p:cNvPr id="5" name="TextBox 4"/>
          <p:cNvSpPr txBox="1"/>
          <p:nvPr/>
        </p:nvSpPr>
        <p:spPr>
          <a:xfrm>
            <a:off x="5641034" y="477395"/>
            <a:ext cx="242465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Union (Yankees)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33664" y="3516506"/>
            <a:ext cx="2932025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Confederates (Rebels)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75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097757"/>
            <a:ext cx="4040188" cy="639762"/>
          </a:xfrm>
        </p:spPr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784476"/>
            <a:ext cx="4040188" cy="3951288"/>
          </a:xfrm>
        </p:spPr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144714"/>
            <a:ext cx="4041775" cy="639762"/>
          </a:xfrm>
        </p:spPr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748957"/>
            <a:ext cx="4041775" cy="3951288"/>
          </a:xfrm>
        </p:spPr>
        <p:txBody>
          <a:bodyPr/>
          <a:lstStyle/>
          <a:p>
            <a:r>
              <a:rPr lang="en-US" dirty="0" smtClean="0"/>
              <a:t>Jefferson Davis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09" y="2379229"/>
            <a:ext cx="2979106" cy="41818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025" y="2610164"/>
            <a:ext cx="3602471" cy="360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155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2674"/>
            <a:ext cx="8229600" cy="1143000"/>
          </a:xfrm>
        </p:spPr>
        <p:txBody>
          <a:bodyPr/>
          <a:lstStyle/>
          <a:p>
            <a:r>
              <a:rPr lang="en-US" dirty="0" smtClean="0"/>
              <a:t>Generals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/>
          <a:lstStyle/>
          <a:p>
            <a:r>
              <a:rPr lang="en-US" dirty="0" smtClean="0"/>
              <a:t>Union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69858"/>
            <a:ext cx="2952011" cy="4878852"/>
          </a:xfrm>
        </p:spPr>
        <p:txBody>
          <a:bodyPr>
            <a:normAutofit/>
          </a:bodyPr>
          <a:lstStyle/>
          <a:p>
            <a:r>
              <a:rPr lang="en-US" dirty="0" smtClean="0"/>
              <a:t>Ulysses S. Grant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George McClellan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William Tecumseh Sherman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965793"/>
            <a:ext cx="4041775" cy="639762"/>
          </a:xfrm>
        </p:spPr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669858"/>
            <a:ext cx="4041775" cy="3951288"/>
          </a:xfrm>
        </p:spPr>
        <p:txBody>
          <a:bodyPr/>
          <a:lstStyle/>
          <a:p>
            <a:r>
              <a:rPr lang="en-US" dirty="0" smtClean="0"/>
              <a:t>Robert E. Lee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Stonewall Jackson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823" y="2079464"/>
            <a:ext cx="1819937" cy="18541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211" y="3933659"/>
            <a:ext cx="2176354" cy="29414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480" y="142674"/>
            <a:ext cx="2304552" cy="3410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1991" y="3933659"/>
            <a:ext cx="2284809" cy="331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27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Washington, D.C.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Confederates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Richmond, Virginia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5401"/>
            <a:ext cx="4646612" cy="3407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802" t="16644" b="10958"/>
          <a:stretch/>
        </p:blipFill>
        <p:spPr>
          <a:xfrm>
            <a:off x="4645025" y="3101152"/>
            <a:ext cx="4906153" cy="302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6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Advantages-Union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Large population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ore industry (weapons, railroads, war supplies, etc.)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ots of resources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B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etter banking system to raise money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ore ships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arge and efficient railroad network</a:t>
            </a:r>
          </a:p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Lincoln as a leader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15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Advantages-Confederates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Strong support its white population gave to the war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ighting on their own territory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efending their way of life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uperior military leadership (at first) due to Southern military tradition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6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Disadvantages-Union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Difficult to bring Southern states back into nation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H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as to invade the hostile South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ounter the South's support for the Confederate cause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56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Disadvantages-Confederates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5155" cy="4525963"/>
          </a:xfrm>
        </p:spPr>
        <p:txBody>
          <a:bodyPr>
            <a:normAutofit lnSpcReduction="10000"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Small population to draw upon in building an army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ew factories to manufacture weapons, etc.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P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roduces less food than the North; very few railroads, so difficult to deliver supplies to troops</a:t>
            </a:r>
          </a:p>
          <a:p>
            <a:r>
              <a:rPr lang="en-US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</a:t>
            </a:r>
            <a:r>
              <a:rPr lang="en-US" b="0" i="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tates' rights belief prevents federal government from managing the war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97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291</Words>
  <Application>Microsoft Office PowerPoint</Application>
  <PresentationFormat>On-screen Show (4:3)</PresentationFormat>
  <Paragraphs>72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Grande</vt:lpstr>
      <vt:lpstr>Office Theme</vt:lpstr>
      <vt:lpstr>Comparing the Union and Confederacy</vt:lpstr>
      <vt:lpstr>PowerPoint Presentation</vt:lpstr>
      <vt:lpstr>Leaders</vt:lpstr>
      <vt:lpstr>Generals</vt:lpstr>
      <vt:lpstr>Capitals</vt:lpstr>
      <vt:lpstr>Advantages-Union</vt:lpstr>
      <vt:lpstr>Advantages-Confederates</vt:lpstr>
      <vt:lpstr>Disadvantages-Union</vt:lpstr>
      <vt:lpstr>Disadvantages-Confederates</vt:lpstr>
      <vt:lpstr>Goals</vt:lpstr>
      <vt:lpstr>Strategy</vt:lpstr>
      <vt:lpstr>Troops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the Union and Confederacy</dc:title>
  <dc:creator>Office 2004 Test Drive User</dc:creator>
  <cp:lastModifiedBy>Della V. Benavidez</cp:lastModifiedBy>
  <cp:revision>9</cp:revision>
  <dcterms:created xsi:type="dcterms:W3CDTF">2014-03-25T23:12:43Z</dcterms:created>
  <dcterms:modified xsi:type="dcterms:W3CDTF">2019-03-19T15:24:27Z</dcterms:modified>
</cp:coreProperties>
</file>